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ALLAH AYMAN ABD EL RAHMAN SOFAN" userId="be2ad297-4c0f-445f-84a5-f2a023b38dd7" providerId="ADAL" clId="{B4F9C9B0-984A-4F47-B3C6-B653A3B7CD07}"/>
    <pc:docChg chg="undo custSel addSld modSld">
      <pc:chgData name="ABDALLAH AYMAN ABD EL RAHMAN SOFAN" userId="be2ad297-4c0f-445f-84a5-f2a023b38dd7" providerId="ADAL" clId="{B4F9C9B0-984A-4F47-B3C6-B653A3B7CD07}" dt="2024-06-27T14:53:08.652" v="51" actId="14100"/>
      <pc:docMkLst>
        <pc:docMk/>
      </pc:docMkLst>
      <pc:sldChg chg="addSp delSp new mod">
        <pc:chgData name="ABDALLAH AYMAN ABD EL RAHMAN SOFAN" userId="be2ad297-4c0f-445f-84a5-f2a023b38dd7" providerId="ADAL" clId="{B4F9C9B0-984A-4F47-B3C6-B653A3B7CD07}" dt="2024-06-27T14:41:58.327" v="2" actId="22"/>
        <pc:sldMkLst>
          <pc:docMk/>
          <pc:sldMk cId="982672122" sldId="256"/>
        </pc:sldMkLst>
        <pc:spChg chg="del">
          <ac:chgData name="ABDALLAH AYMAN ABD EL RAHMAN SOFAN" userId="be2ad297-4c0f-445f-84a5-f2a023b38dd7" providerId="ADAL" clId="{B4F9C9B0-984A-4F47-B3C6-B653A3B7CD07}" dt="2024-06-27T14:41:57.970" v="1" actId="478"/>
          <ac:spMkLst>
            <pc:docMk/>
            <pc:sldMk cId="982672122" sldId="256"/>
            <ac:spMk id="2" creationId="{91DA3C31-8E91-5FD9-8DFD-4F1BF2B6BC81}"/>
          </ac:spMkLst>
        </pc:spChg>
        <pc:spChg chg="del">
          <ac:chgData name="ABDALLAH AYMAN ABD EL RAHMAN SOFAN" userId="be2ad297-4c0f-445f-84a5-f2a023b38dd7" providerId="ADAL" clId="{B4F9C9B0-984A-4F47-B3C6-B653A3B7CD07}" dt="2024-06-27T14:41:57.970" v="1" actId="478"/>
          <ac:spMkLst>
            <pc:docMk/>
            <pc:sldMk cId="982672122" sldId="256"/>
            <ac:spMk id="3" creationId="{FF0C32AA-1F07-01CA-D832-E843ADC38C6D}"/>
          </ac:spMkLst>
        </pc:spChg>
        <pc:picChg chg="add">
          <ac:chgData name="ABDALLAH AYMAN ABD EL RAHMAN SOFAN" userId="be2ad297-4c0f-445f-84a5-f2a023b38dd7" providerId="ADAL" clId="{B4F9C9B0-984A-4F47-B3C6-B653A3B7CD07}" dt="2024-06-27T14:41:58.327" v="2" actId="22"/>
          <ac:picMkLst>
            <pc:docMk/>
            <pc:sldMk cId="982672122" sldId="256"/>
            <ac:picMk id="5" creationId="{8D1F0F23-03DA-FA70-1FE3-6B6CE2923638}"/>
          </ac:picMkLst>
        </pc:picChg>
      </pc:sldChg>
      <pc:sldChg chg="addSp delSp new mod">
        <pc:chgData name="ABDALLAH AYMAN ABD EL RAHMAN SOFAN" userId="be2ad297-4c0f-445f-84a5-f2a023b38dd7" providerId="ADAL" clId="{B4F9C9B0-984A-4F47-B3C6-B653A3B7CD07}" dt="2024-06-27T14:42:53.020" v="5" actId="22"/>
        <pc:sldMkLst>
          <pc:docMk/>
          <pc:sldMk cId="4006872511" sldId="257"/>
        </pc:sldMkLst>
        <pc:spChg chg="del">
          <ac:chgData name="ABDALLAH AYMAN ABD EL RAHMAN SOFAN" userId="be2ad297-4c0f-445f-84a5-f2a023b38dd7" providerId="ADAL" clId="{B4F9C9B0-984A-4F47-B3C6-B653A3B7CD07}" dt="2024-06-27T14:42:05.218" v="4" actId="478"/>
          <ac:spMkLst>
            <pc:docMk/>
            <pc:sldMk cId="4006872511" sldId="257"/>
            <ac:spMk id="2" creationId="{3DCA88B3-FC9E-805A-B28F-B7752ACBDE93}"/>
          </ac:spMkLst>
        </pc:spChg>
        <pc:spChg chg="del">
          <ac:chgData name="ABDALLAH AYMAN ABD EL RAHMAN SOFAN" userId="be2ad297-4c0f-445f-84a5-f2a023b38dd7" providerId="ADAL" clId="{B4F9C9B0-984A-4F47-B3C6-B653A3B7CD07}" dt="2024-06-27T14:42:05.218" v="4" actId="478"/>
          <ac:spMkLst>
            <pc:docMk/>
            <pc:sldMk cId="4006872511" sldId="257"/>
            <ac:spMk id="3" creationId="{FECE871E-0998-8042-4335-8036472ECA62}"/>
          </ac:spMkLst>
        </pc:spChg>
        <pc:picChg chg="add">
          <ac:chgData name="ABDALLAH AYMAN ABD EL RAHMAN SOFAN" userId="be2ad297-4c0f-445f-84a5-f2a023b38dd7" providerId="ADAL" clId="{B4F9C9B0-984A-4F47-B3C6-B653A3B7CD07}" dt="2024-06-27T14:42:53.020" v="5" actId="22"/>
          <ac:picMkLst>
            <pc:docMk/>
            <pc:sldMk cId="4006872511" sldId="257"/>
            <ac:picMk id="5" creationId="{1DDB7C08-BA60-0067-BB20-C1FBC587DBA8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4:10.852" v="12" actId="14100"/>
        <pc:sldMkLst>
          <pc:docMk/>
          <pc:sldMk cId="2982031345" sldId="258"/>
        </pc:sldMkLst>
        <pc:spChg chg="del">
          <ac:chgData name="ABDALLAH AYMAN ABD EL RAHMAN SOFAN" userId="be2ad297-4c0f-445f-84a5-f2a023b38dd7" providerId="ADAL" clId="{B4F9C9B0-984A-4F47-B3C6-B653A3B7CD07}" dt="2024-06-27T14:44:01.713" v="7" actId="478"/>
          <ac:spMkLst>
            <pc:docMk/>
            <pc:sldMk cId="2982031345" sldId="258"/>
            <ac:spMk id="2" creationId="{B6428FC5-26E6-F748-F7F5-B782E2774943}"/>
          </ac:spMkLst>
        </pc:spChg>
        <pc:spChg chg="del">
          <ac:chgData name="ABDALLAH AYMAN ABD EL RAHMAN SOFAN" userId="be2ad297-4c0f-445f-84a5-f2a023b38dd7" providerId="ADAL" clId="{B4F9C9B0-984A-4F47-B3C6-B653A3B7CD07}" dt="2024-06-27T14:44:01.713" v="7" actId="478"/>
          <ac:spMkLst>
            <pc:docMk/>
            <pc:sldMk cId="2982031345" sldId="258"/>
            <ac:spMk id="3" creationId="{78B15246-36CF-8041-4622-6194A970F262}"/>
          </ac:spMkLst>
        </pc:spChg>
        <pc:picChg chg="add mod">
          <ac:chgData name="ABDALLAH AYMAN ABD EL RAHMAN SOFAN" userId="be2ad297-4c0f-445f-84a5-f2a023b38dd7" providerId="ADAL" clId="{B4F9C9B0-984A-4F47-B3C6-B653A3B7CD07}" dt="2024-06-27T14:44:10.852" v="12" actId="14100"/>
          <ac:picMkLst>
            <pc:docMk/>
            <pc:sldMk cId="2982031345" sldId="258"/>
            <ac:picMk id="5" creationId="{F1B1EE0B-779E-2F1A-9BE0-87182B1FD26B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4:40.404" v="18" actId="14100"/>
        <pc:sldMkLst>
          <pc:docMk/>
          <pc:sldMk cId="3370234771" sldId="259"/>
        </pc:sldMkLst>
        <pc:spChg chg="del">
          <ac:chgData name="ABDALLAH AYMAN ABD EL RAHMAN SOFAN" userId="be2ad297-4c0f-445f-84a5-f2a023b38dd7" providerId="ADAL" clId="{B4F9C9B0-984A-4F47-B3C6-B653A3B7CD07}" dt="2024-06-27T14:44:14.313" v="14" actId="478"/>
          <ac:spMkLst>
            <pc:docMk/>
            <pc:sldMk cId="3370234771" sldId="259"/>
            <ac:spMk id="2" creationId="{5AEEB7E7-9FA7-1E9C-8DA1-69B19B82244B}"/>
          </ac:spMkLst>
        </pc:spChg>
        <pc:spChg chg="del">
          <ac:chgData name="ABDALLAH AYMAN ABD EL RAHMAN SOFAN" userId="be2ad297-4c0f-445f-84a5-f2a023b38dd7" providerId="ADAL" clId="{B4F9C9B0-984A-4F47-B3C6-B653A3B7CD07}" dt="2024-06-27T14:44:14.313" v="14" actId="478"/>
          <ac:spMkLst>
            <pc:docMk/>
            <pc:sldMk cId="3370234771" sldId="259"/>
            <ac:spMk id="3" creationId="{B8CA19DA-07CA-6839-0143-97347E8AA8D2}"/>
          </ac:spMkLst>
        </pc:spChg>
        <pc:picChg chg="add mod">
          <ac:chgData name="ABDALLAH AYMAN ABD EL RAHMAN SOFAN" userId="be2ad297-4c0f-445f-84a5-f2a023b38dd7" providerId="ADAL" clId="{B4F9C9B0-984A-4F47-B3C6-B653A3B7CD07}" dt="2024-06-27T14:44:40.404" v="18" actId="14100"/>
          <ac:picMkLst>
            <pc:docMk/>
            <pc:sldMk cId="3370234771" sldId="259"/>
            <ac:picMk id="5" creationId="{AAC3E05F-C7C5-C169-6D40-9B53A073B54C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5:27.772" v="23" actId="14100"/>
        <pc:sldMkLst>
          <pc:docMk/>
          <pc:sldMk cId="3616013677" sldId="260"/>
        </pc:sldMkLst>
        <pc:spChg chg="del">
          <ac:chgData name="ABDALLAH AYMAN ABD EL RAHMAN SOFAN" userId="be2ad297-4c0f-445f-84a5-f2a023b38dd7" providerId="ADAL" clId="{B4F9C9B0-984A-4F47-B3C6-B653A3B7CD07}" dt="2024-06-27T14:45:23.444" v="20" actId="478"/>
          <ac:spMkLst>
            <pc:docMk/>
            <pc:sldMk cId="3616013677" sldId="260"/>
            <ac:spMk id="2" creationId="{309171C0-3505-850B-A790-66773192F09D}"/>
          </ac:spMkLst>
        </pc:spChg>
        <pc:spChg chg="del">
          <ac:chgData name="ABDALLAH AYMAN ABD EL RAHMAN SOFAN" userId="be2ad297-4c0f-445f-84a5-f2a023b38dd7" providerId="ADAL" clId="{B4F9C9B0-984A-4F47-B3C6-B653A3B7CD07}" dt="2024-06-27T14:45:23.444" v="20" actId="478"/>
          <ac:spMkLst>
            <pc:docMk/>
            <pc:sldMk cId="3616013677" sldId="260"/>
            <ac:spMk id="3" creationId="{4119C413-D379-D6D1-6DC7-AAB8EA4B2DA2}"/>
          </ac:spMkLst>
        </pc:spChg>
        <pc:picChg chg="add mod">
          <ac:chgData name="ABDALLAH AYMAN ABD EL RAHMAN SOFAN" userId="be2ad297-4c0f-445f-84a5-f2a023b38dd7" providerId="ADAL" clId="{B4F9C9B0-984A-4F47-B3C6-B653A3B7CD07}" dt="2024-06-27T14:45:27.772" v="23" actId="14100"/>
          <ac:picMkLst>
            <pc:docMk/>
            <pc:sldMk cId="3616013677" sldId="260"/>
            <ac:picMk id="5" creationId="{2940008C-43FD-0680-E997-FD5B794ADA11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5:52.796" v="28" actId="14100"/>
        <pc:sldMkLst>
          <pc:docMk/>
          <pc:sldMk cId="3226367614" sldId="261"/>
        </pc:sldMkLst>
        <pc:spChg chg="del">
          <ac:chgData name="ABDALLAH AYMAN ABD EL RAHMAN SOFAN" userId="be2ad297-4c0f-445f-84a5-f2a023b38dd7" providerId="ADAL" clId="{B4F9C9B0-984A-4F47-B3C6-B653A3B7CD07}" dt="2024-06-27T14:45:46.349" v="25" actId="478"/>
          <ac:spMkLst>
            <pc:docMk/>
            <pc:sldMk cId="3226367614" sldId="261"/>
            <ac:spMk id="2" creationId="{62615293-40F8-8070-8109-6E5C640F83D6}"/>
          </ac:spMkLst>
        </pc:spChg>
        <pc:spChg chg="del">
          <ac:chgData name="ABDALLAH AYMAN ABD EL RAHMAN SOFAN" userId="be2ad297-4c0f-445f-84a5-f2a023b38dd7" providerId="ADAL" clId="{B4F9C9B0-984A-4F47-B3C6-B653A3B7CD07}" dt="2024-06-27T14:45:46.349" v="25" actId="478"/>
          <ac:spMkLst>
            <pc:docMk/>
            <pc:sldMk cId="3226367614" sldId="261"/>
            <ac:spMk id="3" creationId="{E7F0AF0F-D6FB-DE07-44E4-B472AB203FCC}"/>
          </ac:spMkLst>
        </pc:spChg>
        <pc:picChg chg="add mod">
          <ac:chgData name="ABDALLAH AYMAN ABD EL RAHMAN SOFAN" userId="be2ad297-4c0f-445f-84a5-f2a023b38dd7" providerId="ADAL" clId="{B4F9C9B0-984A-4F47-B3C6-B653A3B7CD07}" dt="2024-06-27T14:45:52.796" v="28" actId="14100"/>
          <ac:picMkLst>
            <pc:docMk/>
            <pc:sldMk cId="3226367614" sldId="261"/>
            <ac:picMk id="5" creationId="{E694288E-F1A1-3860-2B7A-D250A5E327BC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6:22.860" v="33" actId="14100"/>
        <pc:sldMkLst>
          <pc:docMk/>
          <pc:sldMk cId="4102165082" sldId="262"/>
        </pc:sldMkLst>
        <pc:spChg chg="del">
          <ac:chgData name="ABDALLAH AYMAN ABD EL RAHMAN SOFAN" userId="be2ad297-4c0f-445f-84a5-f2a023b38dd7" providerId="ADAL" clId="{B4F9C9B0-984A-4F47-B3C6-B653A3B7CD07}" dt="2024-06-27T14:46:15.620" v="30" actId="478"/>
          <ac:spMkLst>
            <pc:docMk/>
            <pc:sldMk cId="4102165082" sldId="262"/>
            <ac:spMk id="2" creationId="{BB4A87E2-B12E-32FA-DC3B-06854698273E}"/>
          </ac:spMkLst>
        </pc:spChg>
        <pc:spChg chg="del">
          <ac:chgData name="ABDALLAH AYMAN ABD EL RAHMAN SOFAN" userId="be2ad297-4c0f-445f-84a5-f2a023b38dd7" providerId="ADAL" clId="{B4F9C9B0-984A-4F47-B3C6-B653A3B7CD07}" dt="2024-06-27T14:46:15.620" v="30" actId="478"/>
          <ac:spMkLst>
            <pc:docMk/>
            <pc:sldMk cId="4102165082" sldId="262"/>
            <ac:spMk id="3" creationId="{62A6C9A7-1B7D-041D-D024-8172A3F86EA9}"/>
          </ac:spMkLst>
        </pc:spChg>
        <pc:picChg chg="add mod">
          <ac:chgData name="ABDALLAH AYMAN ABD EL RAHMAN SOFAN" userId="be2ad297-4c0f-445f-84a5-f2a023b38dd7" providerId="ADAL" clId="{B4F9C9B0-984A-4F47-B3C6-B653A3B7CD07}" dt="2024-06-27T14:46:22.860" v="33" actId="14100"/>
          <ac:picMkLst>
            <pc:docMk/>
            <pc:sldMk cId="4102165082" sldId="262"/>
            <ac:picMk id="5" creationId="{69170478-CD19-BC3F-7C96-B0374150D521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6:52.236" v="38" actId="14100"/>
        <pc:sldMkLst>
          <pc:docMk/>
          <pc:sldMk cId="1358353089" sldId="263"/>
        </pc:sldMkLst>
        <pc:spChg chg="del">
          <ac:chgData name="ABDALLAH AYMAN ABD EL RAHMAN SOFAN" userId="be2ad297-4c0f-445f-84a5-f2a023b38dd7" providerId="ADAL" clId="{B4F9C9B0-984A-4F47-B3C6-B653A3B7CD07}" dt="2024-06-27T14:46:45.819" v="35" actId="478"/>
          <ac:spMkLst>
            <pc:docMk/>
            <pc:sldMk cId="1358353089" sldId="263"/>
            <ac:spMk id="2" creationId="{85F52A6F-836B-4737-A186-1E7730A28B55}"/>
          </ac:spMkLst>
        </pc:spChg>
        <pc:spChg chg="del">
          <ac:chgData name="ABDALLAH AYMAN ABD EL RAHMAN SOFAN" userId="be2ad297-4c0f-445f-84a5-f2a023b38dd7" providerId="ADAL" clId="{B4F9C9B0-984A-4F47-B3C6-B653A3B7CD07}" dt="2024-06-27T14:46:45.819" v="35" actId="478"/>
          <ac:spMkLst>
            <pc:docMk/>
            <pc:sldMk cId="1358353089" sldId="263"/>
            <ac:spMk id="3" creationId="{7ED0C5E9-3434-019E-155C-D7008F621BA0}"/>
          </ac:spMkLst>
        </pc:spChg>
        <pc:picChg chg="add mod">
          <ac:chgData name="ABDALLAH AYMAN ABD EL RAHMAN SOFAN" userId="be2ad297-4c0f-445f-84a5-f2a023b38dd7" providerId="ADAL" clId="{B4F9C9B0-984A-4F47-B3C6-B653A3B7CD07}" dt="2024-06-27T14:46:52.236" v="38" actId="14100"/>
          <ac:picMkLst>
            <pc:docMk/>
            <pc:sldMk cId="1358353089" sldId="263"/>
            <ac:picMk id="5" creationId="{0600E7A6-A611-5B04-1E20-7933EFC6ED79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47:55.563" v="45" actId="14100"/>
        <pc:sldMkLst>
          <pc:docMk/>
          <pc:sldMk cId="3537649032" sldId="264"/>
        </pc:sldMkLst>
        <pc:spChg chg="del">
          <ac:chgData name="ABDALLAH AYMAN ABD EL RAHMAN SOFAN" userId="be2ad297-4c0f-445f-84a5-f2a023b38dd7" providerId="ADAL" clId="{B4F9C9B0-984A-4F47-B3C6-B653A3B7CD07}" dt="2024-06-27T14:47:46.933" v="42" actId="478"/>
          <ac:spMkLst>
            <pc:docMk/>
            <pc:sldMk cId="3537649032" sldId="264"/>
            <ac:spMk id="2" creationId="{3FA9B209-E06D-E118-2921-C6B952B6AB28}"/>
          </ac:spMkLst>
        </pc:spChg>
        <pc:spChg chg="del">
          <ac:chgData name="ABDALLAH AYMAN ABD EL RAHMAN SOFAN" userId="be2ad297-4c0f-445f-84a5-f2a023b38dd7" providerId="ADAL" clId="{B4F9C9B0-984A-4F47-B3C6-B653A3B7CD07}" dt="2024-06-27T14:47:46.933" v="42" actId="478"/>
          <ac:spMkLst>
            <pc:docMk/>
            <pc:sldMk cId="3537649032" sldId="264"/>
            <ac:spMk id="3" creationId="{45C80806-77FA-B433-EE80-44A5513392C2}"/>
          </ac:spMkLst>
        </pc:spChg>
        <pc:picChg chg="add del">
          <ac:chgData name="ABDALLAH AYMAN ABD EL RAHMAN SOFAN" userId="be2ad297-4c0f-445f-84a5-f2a023b38dd7" providerId="ADAL" clId="{B4F9C9B0-984A-4F47-B3C6-B653A3B7CD07}" dt="2024-06-27T14:47:45.646" v="41" actId="22"/>
          <ac:picMkLst>
            <pc:docMk/>
            <pc:sldMk cId="3537649032" sldId="264"/>
            <ac:picMk id="5" creationId="{4796423D-D283-AA9E-0AA1-876918550913}"/>
          </ac:picMkLst>
        </pc:picChg>
        <pc:picChg chg="add mod">
          <ac:chgData name="ABDALLAH AYMAN ABD EL RAHMAN SOFAN" userId="be2ad297-4c0f-445f-84a5-f2a023b38dd7" providerId="ADAL" clId="{B4F9C9B0-984A-4F47-B3C6-B653A3B7CD07}" dt="2024-06-27T14:47:55.563" v="45" actId="14100"/>
          <ac:picMkLst>
            <pc:docMk/>
            <pc:sldMk cId="3537649032" sldId="264"/>
            <ac:picMk id="7" creationId="{7C9A628C-0FA0-28B2-1AE5-1D70F3526E0F}"/>
          </ac:picMkLst>
        </pc:picChg>
      </pc:sldChg>
      <pc:sldChg chg="addSp delSp modSp new mod">
        <pc:chgData name="ABDALLAH AYMAN ABD EL RAHMAN SOFAN" userId="be2ad297-4c0f-445f-84a5-f2a023b38dd7" providerId="ADAL" clId="{B4F9C9B0-984A-4F47-B3C6-B653A3B7CD07}" dt="2024-06-27T14:53:08.652" v="51" actId="14100"/>
        <pc:sldMkLst>
          <pc:docMk/>
          <pc:sldMk cId="285048291" sldId="265"/>
        </pc:sldMkLst>
        <pc:spChg chg="del">
          <ac:chgData name="ABDALLAH AYMAN ABD EL RAHMAN SOFAN" userId="be2ad297-4c0f-445f-84a5-f2a023b38dd7" providerId="ADAL" clId="{B4F9C9B0-984A-4F47-B3C6-B653A3B7CD07}" dt="2024-06-27T14:53:02.624" v="47" actId="478"/>
          <ac:spMkLst>
            <pc:docMk/>
            <pc:sldMk cId="285048291" sldId="265"/>
            <ac:spMk id="2" creationId="{6DFAB8FA-08A2-2372-370B-0E2579883F54}"/>
          </ac:spMkLst>
        </pc:spChg>
        <pc:spChg chg="del">
          <ac:chgData name="ABDALLAH AYMAN ABD EL RAHMAN SOFAN" userId="be2ad297-4c0f-445f-84a5-f2a023b38dd7" providerId="ADAL" clId="{B4F9C9B0-984A-4F47-B3C6-B653A3B7CD07}" dt="2024-06-27T14:53:02.624" v="47" actId="478"/>
          <ac:spMkLst>
            <pc:docMk/>
            <pc:sldMk cId="285048291" sldId="265"/>
            <ac:spMk id="3" creationId="{D7E4AF7A-E674-EF4A-F116-CD5AF1837A15}"/>
          </ac:spMkLst>
        </pc:spChg>
        <pc:picChg chg="add mod">
          <ac:chgData name="ABDALLAH AYMAN ABD EL RAHMAN SOFAN" userId="be2ad297-4c0f-445f-84a5-f2a023b38dd7" providerId="ADAL" clId="{B4F9C9B0-984A-4F47-B3C6-B653A3B7CD07}" dt="2024-06-27T14:53:08.652" v="51" actId="14100"/>
          <ac:picMkLst>
            <pc:docMk/>
            <pc:sldMk cId="285048291" sldId="265"/>
            <ac:picMk id="5" creationId="{0300A473-A960-4364-4FBD-F1DD6BF80A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8921-F4A9-7095-AAA7-1A551BD65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04869-5D06-961B-B93C-F90861200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6A2E-A908-8717-5F0F-13885B67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5B6A-C04E-60CC-E220-B7A7AB7E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EE7B9-C202-EB8B-4937-342EB5A4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4080-E3BA-5D8E-157F-82E427F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7B0F3-9FF3-B7D5-B016-4CE52FEDD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B6C5-D624-014C-083E-7344AC89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DF51-3975-350B-C456-63DC772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3AB0-2440-5CD4-0C24-016E993B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5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CF750-EE41-B0C9-078D-DB9C0A6EE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29232-F55E-CBC9-DF2C-1D60540CB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AF5B-AD93-C760-7A0D-9E862D16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79856-3389-C8A2-BE06-6512AB80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9DA5-95DB-6C3D-6A01-83EEE40C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8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6452-48FC-CC8A-6AAC-97F11E2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D654-6FC1-7E15-4EF6-2ACF9712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B36C-31BC-1915-8B48-F5765B7A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7C77-34EC-A899-E764-3954DA16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A299-1678-16C8-612C-A312FD24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8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53AD-D7F0-2CB0-0C57-839372C1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A1F75-E2C6-8B76-9E29-8EB53596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96CD3-6D50-3F46-D44E-4A64E6BA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CC1C8-5CC7-C850-7774-5C80C53E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24E8-39DD-F92B-C7D2-FEBFFA6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8165-D3E1-1823-5933-8E4FFBB0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6B78A-980B-6798-3338-E43416B2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4F8CD-C543-247D-F8E7-FD8D4886F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1A8B4-389E-8992-0586-A682F94A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E6844-4B23-FADD-BCC3-CFC04455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88783-2A7A-4D16-D664-0B06E62B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079-7B7F-2EE6-B840-4A14C7C0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E2F4B-315E-063B-DF8A-9FE7329B1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9AFDF-D542-8821-738F-A486C822C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E8AB7-F270-C848-81C4-B38B8F690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39762-805B-EC59-8B28-C984EC40E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C8283-7CD6-6095-D732-04A529D8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BD8AF-3029-A6C4-C0E2-225A5CDF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312B9-1F2E-7C8C-ACCB-08362037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2BB9-C93C-8FC8-9598-576BCED6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C68C2-2D98-ED6C-233A-1A5456EF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618F-7FF9-FCAE-131F-7F5852A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996F0-CD4A-1EB5-78FF-A328556B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E5DFB-4F43-362A-374F-28364659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A2B14-D2D1-63F6-5F09-58724A14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92173-A1CF-C6C7-EBDF-6C75914F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9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0E59-08D1-04A4-FC85-01975CF1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7F4D-2D17-EAC8-8543-B8B59071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0127-C215-A34C-90F7-4193BB1F1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53593-AE37-7FE3-C061-53F46A3D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7C46-7A12-ED11-37FA-44F62812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49632-2865-58D2-83DF-52E208D3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2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4E25-254B-77F0-8DE5-E4FE1D4B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DF5C7-B18A-1C54-B5BF-4F589AD94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EE4F5-3B70-244E-10AB-61C53CE1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A96A7-6097-ED5C-99A2-1C73D932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ACE20-ABDE-06DD-4421-B1911FF4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02524-8E7B-F9B8-5708-1F84BA1B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0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ECB2D-A493-5F95-1229-3600DF69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845A-24A3-76B6-0239-F29344E3E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F219F-0D56-0F2C-14A4-F7428673F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2C51A-7A56-40AD-BA47-5F5139EFB2B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A84-8627-1CEF-5538-3D04754A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49510-B1D3-81A6-2595-CF27DFA2A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B0F84-B0C7-47D3-A43D-C226D51A2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F0F23-03DA-FA70-1FE3-6B6CE292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495155"/>
            <a:ext cx="996454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0A473-A960-4364-4FBD-F1DD6BF8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B7C08-BA60-0067-BB20-C1FBC587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1" y="0"/>
            <a:ext cx="1162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1EE0B-779E-2F1A-9BE0-87182B1F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3E05F-C7C5-C169-6D40-9B53A073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0008C-43FD-0680-E997-FD5B794A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4288E-F1A1-3860-2B7A-D250A5E3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6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70478-CD19-BC3F-7C96-B0374150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6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0E7A6-A611-5B04-1E20-7933EFC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5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628C-0FA0-28B2-1AE5-1D70F352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ABDALLAH AYMAN ABD EL RAHMAN SOFAN</dc:creator>
  <cp:lastModifiedBy>ABDALLAH AYMAN ABD EL RAHMAN SOFAN</cp:lastModifiedBy>
  <cp:revision>1</cp:revision>
  <dcterms:created xsi:type="dcterms:W3CDTF">2024-06-27T14:41:54Z</dcterms:created>
  <dcterms:modified xsi:type="dcterms:W3CDTF">2024-06-27T14:53:09Z</dcterms:modified>
</cp:coreProperties>
</file>